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sldIdLst>
    <p:sldId id="282" r:id="rId5"/>
    <p:sldId id="289" r:id="rId6"/>
    <p:sldId id="305" r:id="rId7"/>
    <p:sldId id="31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E6A8D3-5FD9-4B6E-8757-9E154FAF97CA}" v="1" dt="2022-01-08T13:29:42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ton,Pete" userId="d382e4c6-8a7c-4674-ac61-048e35580073" providerId="ADAL" clId="{9B041FFB-E58C-4779-9BB4-C42EC79B28E0}"/>
    <pc:docChg chg="custSel addSld modSld sldOrd">
      <pc:chgData name="Hinton,Pete" userId="d382e4c6-8a7c-4674-ac61-048e35580073" providerId="ADAL" clId="{9B041FFB-E58C-4779-9BB4-C42EC79B28E0}" dt="2020-01-03T18:27:48.523" v="1161" actId="20577"/>
      <pc:docMkLst>
        <pc:docMk/>
      </pc:docMkLst>
      <pc:sldChg chg="modSp">
        <pc:chgData name="Hinton,Pete" userId="d382e4c6-8a7c-4674-ac61-048e35580073" providerId="ADAL" clId="{9B041FFB-E58C-4779-9BB4-C42EC79B28E0}" dt="2020-01-03T18:16:55.799" v="31" actId="20577"/>
        <pc:sldMkLst>
          <pc:docMk/>
          <pc:sldMk cId="333167220" sldId="282"/>
        </pc:sldMkLst>
        <pc:spChg chg="mod">
          <ac:chgData name="Hinton,Pete" userId="d382e4c6-8a7c-4674-ac61-048e35580073" providerId="ADAL" clId="{9B041FFB-E58C-4779-9BB4-C42EC79B28E0}" dt="2020-01-03T18:16:55.799" v="31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9B041FFB-E58C-4779-9BB4-C42EC79B28E0}" dt="2020-01-03T18:17:55.521" v="133" actId="20577"/>
        <pc:sldMkLst>
          <pc:docMk/>
          <pc:sldMk cId="1388591397" sldId="290"/>
        </pc:sldMkLst>
        <pc:spChg chg="mod">
          <ac:chgData name="Hinton,Pete" userId="d382e4c6-8a7c-4674-ac61-048e35580073" providerId="ADAL" clId="{9B041FFB-E58C-4779-9BB4-C42EC79B28E0}" dt="2020-01-03T18:17:55.521" v="133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9B041FFB-E58C-4779-9BB4-C42EC79B28E0}" dt="2020-01-03T18:18:13.193" v="176" actId="20577"/>
        <pc:sldMkLst>
          <pc:docMk/>
          <pc:sldMk cId="3347577538" sldId="305"/>
        </pc:sldMkLst>
        <pc:spChg chg="mod">
          <ac:chgData name="Hinton,Pete" userId="d382e4c6-8a7c-4674-ac61-048e35580073" providerId="ADAL" clId="{9B041FFB-E58C-4779-9BB4-C42EC79B28E0}" dt="2020-01-03T18:18:13.193" v="176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addSp delSp modSp">
        <pc:chgData name="Hinton,Pete" userId="d382e4c6-8a7c-4674-ac61-048e35580073" providerId="ADAL" clId="{9B041FFB-E58C-4779-9BB4-C42EC79B28E0}" dt="2020-01-03T18:20:29.702" v="181" actId="14100"/>
        <pc:sldMkLst>
          <pc:docMk/>
          <pc:sldMk cId="2995273854" sldId="317"/>
        </pc:sldMkLst>
        <pc:picChg chg="add mod">
          <ac:chgData name="Hinton,Pete" userId="d382e4c6-8a7c-4674-ac61-048e35580073" providerId="ADAL" clId="{9B041FFB-E58C-4779-9BB4-C42EC79B28E0}" dt="2020-01-03T18:20:29.702" v="181" actId="14100"/>
          <ac:picMkLst>
            <pc:docMk/>
            <pc:sldMk cId="2995273854" sldId="317"/>
            <ac:picMk id="2" creationId="{4924488D-B29F-48FD-A5BC-CE4AE394918B}"/>
          </ac:picMkLst>
        </pc:picChg>
        <pc:picChg chg="del">
          <ac:chgData name="Hinton,Pete" userId="d382e4c6-8a7c-4674-ac61-048e35580073" providerId="ADAL" clId="{9B041FFB-E58C-4779-9BB4-C42EC79B28E0}" dt="2020-01-03T18:17:25.321" v="80" actId="478"/>
          <ac:picMkLst>
            <pc:docMk/>
            <pc:sldMk cId="2995273854" sldId="317"/>
            <ac:picMk id="7" creationId="{4EE7F0AD-EE18-469A-8DC9-FAD24BE9C8CD}"/>
          </ac:picMkLst>
        </pc:picChg>
      </pc:sldChg>
      <pc:sldChg chg="addSp delSp modSp">
        <pc:chgData name="Hinton,Pete" userId="d382e4c6-8a7c-4674-ac61-048e35580073" providerId="ADAL" clId="{9B041FFB-E58C-4779-9BB4-C42EC79B28E0}" dt="2020-01-03T18:21:02.320" v="184" actId="1076"/>
        <pc:sldMkLst>
          <pc:docMk/>
          <pc:sldMk cId="632183716" sldId="319"/>
        </pc:sldMkLst>
        <pc:picChg chg="del">
          <ac:chgData name="Hinton,Pete" userId="d382e4c6-8a7c-4674-ac61-048e35580073" providerId="ADAL" clId="{9B041FFB-E58C-4779-9BB4-C42EC79B28E0}" dt="2020-01-03T18:19:10.272" v="177" actId="478"/>
          <ac:picMkLst>
            <pc:docMk/>
            <pc:sldMk cId="632183716" sldId="319"/>
            <ac:picMk id="2" creationId="{82F95C05-8112-4EC5-81D7-C31AD3868301}"/>
          </ac:picMkLst>
        </pc:picChg>
        <pc:picChg chg="add mod">
          <ac:chgData name="Hinton,Pete" userId="d382e4c6-8a7c-4674-ac61-048e35580073" providerId="ADAL" clId="{9B041FFB-E58C-4779-9BB4-C42EC79B28E0}" dt="2020-01-03T18:21:02.320" v="184" actId="1076"/>
          <ac:picMkLst>
            <pc:docMk/>
            <pc:sldMk cId="632183716" sldId="319"/>
            <ac:picMk id="5" creationId="{7AB3E00A-B33A-4A34-9125-79097A3D15AD}"/>
          </ac:picMkLst>
        </pc:picChg>
      </pc:sldChg>
      <pc:sldChg chg="modSp add ord">
        <pc:chgData name="Hinton,Pete" userId="d382e4c6-8a7c-4674-ac61-048e35580073" providerId="ADAL" clId="{9B041FFB-E58C-4779-9BB4-C42EC79B28E0}" dt="2020-01-03T18:26:48.867" v="950" actId="5793"/>
        <pc:sldMkLst>
          <pc:docMk/>
          <pc:sldMk cId="2360003306" sldId="321"/>
        </pc:sldMkLst>
        <pc:spChg chg="mod">
          <ac:chgData name="Hinton,Pete" userId="d382e4c6-8a7c-4674-ac61-048e35580073" providerId="ADAL" clId="{9B041FFB-E58C-4779-9BB4-C42EC79B28E0}" dt="2020-01-03T18:21:23.207" v="203" actId="20577"/>
          <ac:spMkLst>
            <pc:docMk/>
            <pc:sldMk cId="2360003306" sldId="321"/>
            <ac:spMk id="3" creationId="{A4C13FD3-339E-4386-9FFC-2F660C8D8C2C}"/>
          </ac:spMkLst>
        </pc:spChg>
        <pc:spChg chg="mod">
          <ac:chgData name="Hinton,Pete" userId="d382e4c6-8a7c-4674-ac61-048e35580073" providerId="ADAL" clId="{9B041FFB-E58C-4779-9BB4-C42EC79B28E0}" dt="2020-01-03T18:26:48.867" v="950" actId="5793"/>
          <ac:spMkLst>
            <pc:docMk/>
            <pc:sldMk cId="2360003306" sldId="321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9B041FFB-E58C-4779-9BB4-C42EC79B28E0}" dt="2020-01-03T18:27:48.523" v="1161" actId="20577"/>
        <pc:sldMkLst>
          <pc:docMk/>
          <pc:sldMk cId="1335640203" sldId="322"/>
        </pc:sldMkLst>
        <pc:spChg chg="mod">
          <ac:chgData name="Hinton,Pete" userId="d382e4c6-8a7c-4674-ac61-048e35580073" providerId="ADAL" clId="{9B041FFB-E58C-4779-9BB4-C42EC79B28E0}" dt="2020-01-03T18:27:48.523" v="1161" actId="20577"/>
          <ac:spMkLst>
            <pc:docMk/>
            <pc:sldMk cId="1335640203" sldId="322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9D85C4C7-CEC0-4274-BA2B-857C24A89B91}"/>
    <pc:docChg chg="undo custSel delSld modSld">
      <pc:chgData name="Hinton,Pete" userId="d382e4c6-8a7c-4674-ac61-048e35580073" providerId="ADAL" clId="{9D85C4C7-CEC0-4274-BA2B-857C24A89B91}" dt="2020-01-03T18:14:06.726" v="473" actId="1076"/>
      <pc:docMkLst>
        <pc:docMk/>
      </pc:docMkLst>
      <pc:sldChg chg="modSp">
        <pc:chgData name="Hinton,Pete" userId="d382e4c6-8a7c-4674-ac61-048e35580073" providerId="ADAL" clId="{9D85C4C7-CEC0-4274-BA2B-857C24A89B91}" dt="2020-01-03T18:07:27.679" v="45" actId="1076"/>
        <pc:sldMkLst>
          <pc:docMk/>
          <pc:sldMk cId="333167220" sldId="282"/>
        </pc:sldMkLst>
        <pc:spChg chg="mod">
          <ac:chgData name="Hinton,Pete" userId="d382e4c6-8a7c-4674-ac61-048e35580073" providerId="ADAL" clId="{9D85C4C7-CEC0-4274-BA2B-857C24A89B91}" dt="2020-01-03T18:07:27.679" v="45" actId="1076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9D85C4C7-CEC0-4274-BA2B-857C24A89B91}" dt="2020-01-03T18:09:47.568" v="428" actId="20577"/>
        <pc:sldMkLst>
          <pc:docMk/>
          <pc:sldMk cId="909937391" sldId="289"/>
        </pc:sldMkLst>
        <pc:spChg chg="mod">
          <ac:chgData name="Hinton,Pete" userId="d382e4c6-8a7c-4674-ac61-048e35580073" providerId="ADAL" clId="{9D85C4C7-CEC0-4274-BA2B-857C24A89B91}" dt="2020-01-03T18:09:47.568" v="428" actId="20577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9D85C4C7-CEC0-4274-BA2B-857C24A89B91}" dt="2020-01-03T18:11:04.760" v="460" actId="20577"/>
        <pc:sldMkLst>
          <pc:docMk/>
          <pc:sldMk cId="1388591397" sldId="290"/>
        </pc:sldMkLst>
        <pc:spChg chg="mod">
          <ac:chgData name="Hinton,Pete" userId="d382e4c6-8a7c-4674-ac61-048e35580073" providerId="ADAL" clId="{9D85C4C7-CEC0-4274-BA2B-857C24A89B91}" dt="2020-01-03T18:11:04.760" v="460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9D85C4C7-CEC0-4274-BA2B-857C24A89B91}" dt="2020-01-03T18:07:45.874" v="46" actId="47"/>
        <pc:sldMkLst>
          <pc:docMk/>
          <pc:sldMk cId="2819001331" sldId="303"/>
        </pc:sldMkLst>
      </pc:sldChg>
      <pc:sldChg chg="del">
        <pc:chgData name="Hinton,Pete" userId="d382e4c6-8a7c-4674-ac61-048e35580073" providerId="ADAL" clId="{9D85C4C7-CEC0-4274-BA2B-857C24A89B91}" dt="2020-01-03T18:07:46.981" v="47" actId="47"/>
        <pc:sldMkLst>
          <pc:docMk/>
          <pc:sldMk cId="2152974107" sldId="304"/>
        </pc:sldMkLst>
      </pc:sldChg>
      <pc:sldChg chg="modSp">
        <pc:chgData name="Hinton,Pete" userId="d382e4c6-8a7c-4674-ac61-048e35580073" providerId="ADAL" clId="{9D85C4C7-CEC0-4274-BA2B-857C24A89B91}" dt="2020-01-03T18:13:20.811" v="469" actId="20577"/>
        <pc:sldMkLst>
          <pc:docMk/>
          <pc:sldMk cId="3347577538" sldId="305"/>
        </pc:sldMkLst>
        <pc:spChg chg="mod">
          <ac:chgData name="Hinton,Pete" userId="d382e4c6-8a7c-4674-ac61-048e35580073" providerId="ADAL" clId="{9D85C4C7-CEC0-4274-BA2B-857C24A89B91}" dt="2020-01-03T18:13:20.811" v="469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addSp delSp modSp">
        <pc:chgData name="Hinton,Pete" userId="d382e4c6-8a7c-4674-ac61-048e35580073" providerId="ADAL" clId="{9D85C4C7-CEC0-4274-BA2B-857C24A89B91}" dt="2020-01-03T18:12:00.311" v="466" actId="14100"/>
        <pc:sldMkLst>
          <pc:docMk/>
          <pc:sldMk cId="2995273854" sldId="317"/>
        </pc:sldMkLst>
        <pc:picChg chg="add del">
          <ac:chgData name="Hinton,Pete" userId="d382e4c6-8a7c-4674-ac61-048e35580073" providerId="ADAL" clId="{9D85C4C7-CEC0-4274-BA2B-857C24A89B91}" dt="2020-01-03T18:11:54.143" v="462"/>
          <ac:picMkLst>
            <pc:docMk/>
            <pc:sldMk cId="2995273854" sldId="317"/>
            <ac:picMk id="2" creationId="{D141DBD8-E7C6-47BB-9DD8-525497241937}"/>
          </ac:picMkLst>
        </pc:picChg>
        <pc:picChg chg="del">
          <ac:chgData name="Hinton,Pete" userId="d382e4c6-8a7c-4674-ac61-048e35580073" providerId="ADAL" clId="{9D85C4C7-CEC0-4274-BA2B-857C24A89B91}" dt="2020-01-03T18:11:55.168" v="463" actId="478"/>
          <ac:picMkLst>
            <pc:docMk/>
            <pc:sldMk cId="2995273854" sldId="317"/>
            <ac:picMk id="6" creationId="{A357A263-C17D-4562-AF66-12D9CA3D2538}"/>
          </ac:picMkLst>
        </pc:picChg>
        <pc:picChg chg="add mod">
          <ac:chgData name="Hinton,Pete" userId="d382e4c6-8a7c-4674-ac61-048e35580073" providerId="ADAL" clId="{9D85C4C7-CEC0-4274-BA2B-857C24A89B91}" dt="2020-01-03T18:12:00.311" v="466" actId="14100"/>
          <ac:picMkLst>
            <pc:docMk/>
            <pc:sldMk cId="2995273854" sldId="317"/>
            <ac:picMk id="7" creationId="{4EE7F0AD-EE18-469A-8DC9-FAD24BE9C8CD}"/>
          </ac:picMkLst>
        </pc:picChg>
      </pc:sldChg>
      <pc:sldChg chg="addSp delSp modSp">
        <pc:chgData name="Hinton,Pete" userId="d382e4c6-8a7c-4674-ac61-048e35580073" providerId="ADAL" clId="{9D85C4C7-CEC0-4274-BA2B-857C24A89B91}" dt="2020-01-03T18:14:06.726" v="473" actId="1076"/>
        <pc:sldMkLst>
          <pc:docMk/>
          <pc:sldMk cId="632183716" sldId="319"/>
        </pc:sldMkLst>
        <pc:picChg chg="add mod">
          <ac:chgData name="Hinton,Pete" userId="d382e4c6-8a7c-4674-ac61-048e35580073" providerId="ADAL" clId="{9D85C4C7-CEC0-4274-BA2B-857C24A89B91}" dt="2020-01-03T18:14:06.726" v="473" actId="1076"/>
          <ac:picMkLst>
            <pc:docMk/>
            <pc:sldMk cId="632183716" sldId="319"/>
            <ac:picMk id="2" creationId="{82F95C05-8112-4EC5-81D7-C31AD3868301}"/>
          </ac:picMkLst>
        </pc:picChg>
        <pc:picChg chg="del">
          <ac:chgData name="Hinton,Pete" userId="d382e4c6-8a7c-4674-ac61-048e35580073" providerId="ADAL" clId="{9D85C4C7-CEC0-4274-BA2B-857C24A89B91}" dt="2020-01-03T18:13:41.992" v="470" actId="478"/>
          <ac:picMkLst>
            <pc:docMk/>
            <pc:sldMk cId="632183716" sldId="319"/>
            <ac:picMk id="7" creationId="{2DADF8CF-9856-4189-996B-B9B4A38313AF}"/>
          </ac:picMkLst>
        </pc:picChg>
      </pc:sldChg>
    </pc:docChg>
  </pc:docChgLst>
  <pc:docChgLst>
    <pc:chgData name="Hinton,Pete" userId="d382e4c6-8a7c-4674-ac61-048e35580073" providerId="ADAL" clId="{C7E6A8D3-5FD9-4B6E-8757-9E154FAF97CA}"/>
    <pc:docChg chg="delSld modSld">
      <pc:chgData name="Hinton,Pete" userId="d382e4c6-8a7c-4674-ac61-048e35580073" providerId="ADAL" clId="{C7E6A8D3-5FD9-4B6E-8757-9E154FAF97CA}" dt="2022-01-08T13:35:22.737" v="578" actId="20577"/>
      <pc:docMkLst>
        <pc:docMk/>
      </pc:docMkLst>
      <pc:sldChg chg="modSp mod">
        <pc:chgData name="Hinton,Pete" userId="d382e4c6-8a7c-4674-ac61-048e35580073" providerId="ADAL" clId="{C7E6A8D3-5FD9-4B6E-8757-9E154FAF97CA}" dt="2022-01-08T13:32:23.756" v="213" actId="20577"/>
        <pc:sldMkLst>
          <pc:docMk/>
          <pc:sldMk cId="3347577538" sldId="305"/>
        </pc:sldMkLst>
        <pc:spChg chg="mod">
          <ac:chgData name="Hinton,Pete" userId="d382e4c6-8a7c-4674-ac61-048e35580073" providerId="ADAL" clId="{C7E6A8D3-5FD9-4B6E-8757-9E154FAF97CA}" dt="2022-01-08T13:32:23.756" v="213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modSp del mod">
        <pc:chgData name="Hinton,Pete" userId="d382e4c6-8a7c-4674-ac61-048e35580073" providerId="ADAL" clId="{C7E6A8D3-5FD9-4B6E-8757-9E154FAF97CA}" dt="2022-01-08T13:35:22.737" v="578" actId="20577"/>
        <pc:sldMkLst>
          <pc:docMk/>
          <pc:sldMk cId="1540624116" sldId="318"/>
        </pc:sldMkLst>
        <pc:spChg chg="mod">
          <ac:chgData name="Hinton,Pete" userId="d382e4c6-8a7c-4674-ac61-048e35580073" providerId="ADAL" clId="{C7E6A8D3-5FD9-4B6E-8757-9E154FAF97CA}" dt="2022-01-08T13:35:22.737" v="578" actId="20577"/>
          <ac:spMkLst>
            <pc:docMk/>
            <pc:sldMk cId="1540624116" sldId="318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C3475A98-6052-4C3A-B4EF-7BDE3AF62E92}"/>
    <pc:docChg chg="undo custSel addSld delSld modSld">
      <pc:chgData name="Hinton,Pete" userId="d382e4c6-8a7c-4674-ac61-048e35580073" providerId="ADAL" clId="{C3475A98-6052-4C3A-B4EF-7BDE3AF62E92}" dt="2020-01-03T17:50:57.297" v="2749" actId="20577"/>
      <pc:docMkLst>
        <pc:docMk/>
      </pc:docMkLst>
      <pc:sldChg chg="modSp">
        <pc:chgData name="Hinton,Pete" userId="d382e4c6-8a7c-4674-ac61-048e35580073" providerId="ADAL" clId="{C3475A98-6052-4C3A-B4EF-7BDE3AF62E92}" dt="2020-01-03T17:30:06.378" v="38" actId="1076"/>
        <pc:sldMkLst>
          <pc:docMk/>
          <pc:sldMk cId="333167220" sldId="282"/>
        </pc:sldMkLst>
        <pc:spChg chg="mod">
          <ac:chgData name="Hinton,Pete" userId="d382e4c6-8a7c-4674-ac61-048e35580073" providerId="ADAL" clId="{C3475A98-6052-4C3A-B4EF-7BDE3AF62E92}" dt="2020-01-03T17:30:06.378" v="38" actId="1076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C3475A98-6052-4C3A-B4EF-7BDE3AF62E92}" dt="2020-01-03T17:32:04.752" v="238" actId="14100"/>
        <pc:sldMkLst>
          <pc:docMk/>
          <pc:sldMk cId="3649916460" sldId="283"/>
        </pc:sldMkLst>
        <pc:spChg chg="mod">
          <ac:chgData name="Hinton,Pete" userId="d382e4c6-8a7c-4674-ac61-048e35580073" providerId="ADAL" clId="{C3475A98-6052-4C3A-B4EF-7BDE3AF62E92}" dt="2020-01-03T17:32:04.752" v="238" actId="14100"/>
          <ac:spMkLst>
            <pc:docMk/>
            <pc:sldMk cId="3649916460" sldId="283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C3475A98-6052-4C3A-B4EF-7BDE3AF62E92}" dt="2020-01-03T17:33:16.471" v="270" actId="47"/>
        <pc:sldMkLst>
          <pc:docMk/>
          <pc:sldMk cId="538335161" sldId="286"/>
        </pc:sldMkLst>
      </pc:sldChg>
      <pc:sldChg chg="del">
        <pc:chgData name="Hinton,Pete" userId="d382e4c6-8a7c-4674-ac61-048e35580073" providerId="ADAL" clId="{C3475A98-6052-4C3A-B4EF-7BDE3AF62E92}" dt="2020-01-03T17:33:14.730" v="269" actId="47"/>
        <pc:sldMkLst>
          <pc:docMk/>
          <pc:sldMk cId="4079876683" sldId="287"/>
        </pc:sldMkLst>
      </pc:sldChg>
      <pc:sldChg chg="del">
        <pc:chgData name="Hinton,Pete" userId="d382e4c6-8a7c-4674-ac61-048e35580073" providerId="ADAL" clId="{C3475A98-6052-4C3A-B4EF-7BDE3AF62E92}" dt="2020-01-03T17:33:22.854" v="271" actId="47"/>
        <pc:sldMkLst>
          <pc:docMk/>
          <pc:sldMk cId="2872211305" sldId="288"/>
        </pc:sldMkLst>
      </pc:sldChg>
      <pc:sldChg chg="modSp">
        <pc:chgData name="Hinton,Pete" userId="d382e4c6-8a7c-4674-ac61-048e35580073" providerId="ADAL" clId="{C3475A98-6052-4C3A-B4EF-7BDE3AF62E92}" dt="2020-01-03T17:34:45.023" v="586" actId="14100"/>
        <pc:sldMkLst>
          <pc:docMk/>
          <pc:sldMk cId="909937391" sldId="289"/>
        </pc:sldMkLst>
        <pc:spChg chg="mod">
          <ac:chgData name="Hinton,Pete" userId="d382e4c6-8a7c-4674-ac61-048e35580073" providerId="ADAL" clId="{C3475A98-6052-4C3A-B4EF-7BDE3AF62E92}" dt="2020-01-03T17:34:45.023" v="586" actId="14100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5:19.073" v="654" actId="20577"/>
        <pc:sldMkLst>
          <pc:docMk/>
          <pc:sldMk cId="1388591397" sldId="290"/>
        </pc:sldMkLst>
        <pc:spChg chg="mod">
          <ac:chgData name="Hinton,Pete" userId="d382e4c6-8a7c-4674-ac61-048e35580073" providerId="ADAL" clId="{C3475A98-6052-4C3A-B4EF-7BDE3AF62E92}" dt="2020-01-03T17:35:19.073" v="654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2:15.095" v="266" actId="20577"/>
        <pc:sldMkLst>
          <pc:docMk/>
          <pc:sldMk cId="2819001331" sldId="303"/>
        </pc:sldMkLst>
        <pc:spChg chg="mod">
          <ac:chgData name="Hinton,Pete" userId="d382e4c6-8a7c-4674-ac61-048e35580073" providerId="ADAL" clId="{C3475A98-6052-4C3A-B4EF-7BDE3AF62E92}" dt="2020-01-03T17:32:15.095" v="266" actId="20577"/>
          <ac:spMkLst>
            <pc:docMk/>
            <pc:sldMk cId="2819001331" sldId="303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2:31.560" v="267" actId="20577"/>
        <pc:sldMkLst>
          <pc:docMk/>
          <pc:sldMk cId="2152974107" sldId="304"/>
        </pc:sldMkLst>
        <pc:spChg chg="mod">
          <ac:chgData name="Hinton,Pete" userId="d382e4c6-8a7c-4674-ac61-048e35580073" providerId="ADAL" clId="{C3475A98-6052-4C3A-B4EF-7BDE3AF62E92}" dt="2020-01-03T17:32:31.560" v="267" actId="20577"/>
          <ac:spMkLst>
            <pc:docMk/>
            <pc:sldMk cId="2152974107" sldId="304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7:54.538" v="1124" actId="20577"/>
        <pc:sldMkLst>
          <pc:docMk/>
          <pc:sldMk cId="3347577538" sldId="305"/>
        </pc:sldMkLst>
        <pc:spChg chg="mod">
          <ac:chgData name="Hinton,Pete" userId="d382e4c6-8a7c-4674-ac61-048e35580073" providerId="ADAL" clId="{C3475A98-6052-4C3A-B4EF-7BDE3AF62E92}" dt="2020-01-03T17:37:54.538" v="1124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2:46.091" v="268" actId="20577"/>
        <pc:sldMkLst>
          <pc:docMk/>
          <pc:sldMk cId="2739892101" sldId="306"/>
        </pc:sldMkLst>
        <pc:spChg chg="mod">
          <ac:chgData name="Hinton,Pete" userId="d382e4c6-8a7c-4674-ac61-048e35580073" providerId="ADAL" clId="{C3475A98-6052-4C3A-B4EF-7BDE3AF62E92}" dt="2020-01-03T17:32:46.091" v="268" actId="20577"/>
          <ac:spMkLst>
            <pc:docMk/>
            <pc:sldMk cId="2739892101" sldId="306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C3475A98-6052-4C3A-B4EF-7BDE3AF62E92}" dt="2020-01-03T17:38:05.097" v="1125" actId="47"/>
        <pc:sldMkLst>
          <pc:docMk/>
          <pc:sldMk cId="4230656811" sldId="308"/>
        </pc:sldMkLst>
      </pc:sldChg>
      <pc:sldChg chg="del">
        <pc:chgData name="Hinton,Pete" userId="d382e4c6-8a7c-4674-ac61-048e35580073" providerId="ADAL" clId="{C3475A98-6052-4C3A-B4EF-7BDE3AF62E92}" dt="2020-01-03T17:38:07.878" v="1126" actId="47"/>
        <pc:sldMkLst>
          <pc:docMk/>
          <pc:sldMk cId="3165249795" sldId="311"/>
        </pc:sldMkLst>
      </pc:sldChg>
      <pc:sldChg chg="del">
        <pc:chgData name="Hinton,Pete" userId="d382e4c6-8a7c-4674-ac61-048e35580073" providerId="ADAL" clId="{C3475A98-6052-4C3A-B4EF-7BDE3AF62E92}" dt="2020-01-03T17:38:10.739" v="1127" actId="47"/>
        <pc:sldMkLst>
          <pc:docMk/>
          <pc:sldMk cId="2539084051" sldId="312"/>
        </pc:sldMkLst>
      </pc:sldChg>
      <pc:sldChg chg="modSp">
        <pc:chgData name="Hinton,Pete" userId="d382e4c6-8a7c-4674-ac61-048e35580073" providerId="ADAL" clId="{C3475A98-6052-4C3A-B4EF-7BDE3AF62E92}" dt="2020-01-03T17:46:35.307" v="2032" actId="20577"/>
        <pc:sldMkLst>
          <pc:docMk/>
          <pc:sldMk cId="1578401754" sldId="316"/>
        </pc:sldMkLst>
        <pc:spChg chg="mod">
          <ac:chgData name="Hinton,Pete" userId="d382e4c6-8a7c-4674-ac61-048e35580073" providerId="ADAL" clId="{C3475A98-6052-4C3A-B4EF-7BDE3AF62E92}" dt="2020-01-03T17:41:07.623" v="1291" actId="20577"/>
          <ac:spMkLst>
            <pc:docMk/>
            <pc:sldMk cId="1578401754" sldId="316"/>
            <ac:spMk id="3" creationId="{A4C13FD3-339E-4386-9FFC-2F660C8D8C2C}"/>
          </ac:spMkLst>
        </pc:spChg>
        <pc:spChg chg="mod">
          <ac:chgData name="Hinton,Pete" userId="d382e4c6-8a7c-4674-ac61-048e35580073" providerId="ADAL" clId="{C3475A98-6052-4C3A-B4EF-7BDE3AF62E92}" dt="2020-01-03T17:46:35.307" v="2032" actId="20577"/>
          <ac:spMkLst>
            <pc:docMk/>
            <pc:sldMk cId="1578401754" sldId="316"/>
            <ac:spMk id="5" creationId="{EE63E9F0-9A2F-4F10-9E61-F0F32F4D361F}"/>
          </ac:spMkLst>
        </pc:spChg>
      </pc:sldChg>
      <pc:sldChg chg="addSp delSp modSp add">
        <pc:chgData name="Hinton,Pete" userId="d382e4c6-8a7c-4674-ac61-048e35580073" providerId="ADAL" clId="{C3475A98-6052-4C3A-B4EF-7BDE3AF62E92}" dt="2020-01-03T17:40:53.678" v="1279" actId="1076"/>
        <pc:sldMkLst>
          <pc:docMk/>
          <pc:sldMk cId="2995273854" sldId="317"/>
        </pc:sldMkLst>
        <pc:spChg chg="mod">
          <ac:chgData name="Hinton,Pete" userId="d382e4c6-8a7c-4674-ac61-048e35580073" providerId="ADAL" clId="{C3475A98-6052-4C3A-B4EF-7BDE3AF62E92}" dt="2020-01-03T17:40:45.356" v="1276" actId="20577"/>
          <ac:spMkLst>
            <pc:docMk/>
            <pc:sldMk cId="2995273854" sldId="317"/>
            <ac:spMk id="5" creationId="{EE63E9F0-9A2F-4F10-9E61-F0F32F4D361F}"/>
          </ac:spMkLst>
        </pc:spChg>
        <pc:picChg chg="add del">
          <ac:chgData name="Hinton,Pete" userId="d382e4c6-8a7c-4674-ac61-048e35580073" providerId="ADAL" clId="{C3475A98-6052-4C3A-B4EF-7BDE3AF62E92}" dt="2020-01-03T17:40:33.129" v="1272"/>
          <ac:picMkLst>
            <pc:docMk/>
            <pc:sldMk cId="2995273854" sldId="317"/>
            <ac:picMk id="2" creationId="{2E271516-E357-4822-AB09-40B4D2D86E0E}"/>
          </ac:picMkLst>
        </pc:picChg>
        <pc:picChg chg="add mod">
          <ac:chgData name="Hinton,Pete" userId="d382e4c6-8a7c-4674-ac61-048e35580073" providerId="ADAL" clId="{C3475A98-6052-4C3A-B4EF-7BDE3AF62E92}" dt="2020-01-03T17:40:53.678" v="1279" actId="1076"/>
          <ac:picMkLst>
            <pc:docMk/>
            <pc:sldMk cId="2995273854" sldId="317"/>
            <ac:picMk id="6" creationId="{A357A263-C17D-4562-AF66-12D9CA3D2538}"/>
          </ac:picMkLst>
        </pc:picChg>
      </pc:sldChg>
      <pc:sldChg chg="delSp modSp add">
        <pc:chgData name="Hinton,Pete" userId="d382e4c6-8a7c-4674-ac61-048e35580073" providerId="ADAL" clId="{C3475A98-6052-4C3A-B4EF-7BDE3AF62E92}" dt="2020-01-03T17:47:49.551" v="2160" actId="27636"/>
        <pc:sldMkLst>
          <pc:docMk/>
          <pc:sldMk cId="1540624116" sldId="318"/>
        </pc:sldMkLst>
        <pc:spChg chg="mod">
          <ac:chgData name="Hinton,Pete" userId="d382e4c6-8a7c-4674-ac61-048e35580073" providerId="ADAL" clId="{C3475A98-6052-4C3A-B4EF-7BDE3AF62E92}" dt="2020-01-03T17:41:13.771" v="1303" actId="20577"/>
          <ac:spMkLst>
            <pc:docMk/>
            <pc:sldMk cId="1540624116" sldId="318"/>
            <ac:spMk id="3" creationId="{A4C13FD3-339E-4386-9FFC-2F660C8D8C2C}"/>
          </ac:spMkLst>
        </pc:spChg>
        <pc:spChg chg="mod">
          <ac:chgData name="Hinton,Pete" userId="d382e4c6-8a7c-4674-ac61-048e35580073" providerId="ADAL" clId="{C3475A98-6052-4C3A-B4EF-7BDE3AF62E92}" dt="2020-01-03T17:47:49.551" v="2160" actId="27636"/>
          <ac:spMkLst>
            <pc:docMk/>
            <pc:sldMk cId="1540624116" sldId="318"/>
            <ac:spMk id="5" creationId="{EE63E9F0-9A2F-4F10-9E61-F0F32F4D361F}"/>
          </ac:spMkLst>
        </pc:spChg>
        <pc:picChg chg="del">
          <ac:chgData name="Hinton,Pete" userId="d382e4c6-8a7c-4674-ac61-048e35580073" providerId="ADAL" clId="{C3475A98-6052-4C3A-B4EF-7BDE3AF62E92}" dt="2020-01-03T17:41:33.047" v="1417" actId="478"/>
          <ac:picMkLst>
            <pc:docMk/>
            <pc:sldMk cId="1540624116" sldId="318"/>
            <ac:picMk id="6" creationId="{A357A263-C17D-4562-AF66-12D9CA3D2538}"/>
          </ac:picMkLst>
        </pc:picChg>
      </pc:sldChg>
      <pc:sldChg chg="addSp delSp modSp add">
        <pc:chgData name="Hinton,Pete" userId="d382e4c6-8a7c-4674-ac61-048e35580073" providerId="ADAL" clId="{C3475A98-6052-4C3A-B4EF-7BDE3AF62E92}" dt="2020-01-03T17:44:53.944" v="1835" actId="1076"/>
        <pc:sldMkLst>
          <pc:docMk/>
          <pc:sldMk cId="632183716" sldId="319"/>
        </pc:sldMkLst>
        <pc:spChg chg="mod">
          <ac:chgData name="Hinton,Pete" userId="d382e4c6-8a7c-4674-ac61-048e35580073" providerId="ADAL" clId="{C3475A98-6052-4C3A-B4EF-7BDE3AF62E92}" dt="2020-01-03T17:43:53.689" v="1829" actId="20577"/>
          <ac:spMkLst>
            <pc:docMk/>
            <pc:sldMk cId="632183716" sldId="319"/>
            <ac:spMk id="3" creationId="{A4C13FD3-339E-4386-9FFC-2F660C8D8C2C}"/>
          </ac:spMkLst>
        </pc:spChg>
        <pc:spChg chg="del">
          <ac:chgData name="Hinton,Pete" userId="d382e4c6-8a7c-4674-ac61-048e35580073" providerId="ADAL" clId="{C3475A98-6052-4C3A-B4EF-7BDE3AF62E92}" dt="2020-01-03T17:44:34.626" v="1830" actId="478"/>
          <ac:spMkLst>
            <pc:docMk/>
            <pc:sldMk cId="632183716" sldId="319"/>
            <ac:spMk id="5" creationId="{EE63E9F0-9A2F-4F10-9E61-F0F32F4D361F}"/>
          </ac:spMkLst>
        </pc:spChg>
        <pc:spChg chg="add del mod">
          <ac:chgData name="Hinton,Pete" userId="d382e4c6-8a7c-4674-ac61-048e35580073" providerId="ADAL" clId="{C3475A98-6052-4C3A-B4EF-7BDE3AF62E92}" dt="2020-01-03T17:44:51.035" v="1834" actId="478"/>
          <ac:spMkLst>
            <pc:docMk/>
            <pc:sldMk cId="632183716" sldId="319"/>
            <ac:spMk id="6" creationId="{E0481E4B-5D0B-4634-8C76-D78E654A397D}"/>
          </ac:spMkLst>
        </pc:spChg>
        <pc:picChg chg="add mod ord">
          <ac:chgData name="Hinton,Pete" userId="d382e4c6-8a7c-4674-ac61-048e35580073" providerId="ADAL" clId="{C3475A98-6052-4C3A-B4EF-7BDE3AF62E92}" dt="2020-01-03T17:44:53.944" v="1835" actId="1076"/>
          <ac:picMkLst>
            <pc:docMk/>
            <pc:sldMk cId="632183716" sldId="319"/>
            <ac:picMk id="7" creationId="{2DADF8CF-9856-4189-996B-B9B4A38313AF}"/>
          </ac:picMkLst>
        </pc:picChg>
      </pc:sldChg>
      <pc:sldChg chg="modSp add">
        <pc:chgData name="Hinton,Pete" userId="d382e4c6-8a7c-4674-ac61-048e35580073" providerId="ADAL" clId="{C3475A98-6052-4C3A-B4EF-7BDE3AF62E92}" dt="2020-01-03T17:50:57.297" v="2749" actId="20577"/>
        <pc:sldMkLst>
          <pc:docMk/>
          <pc:sldMk cId="1640014963" sldId="320"/>
        </pc:sldMkLst>
        <pc:spChg chg="mod">
          <ac:chgData name="Hinton,Pete" userId="d382e4c6-8a7c-4674-ac61-048e35580073" providerId="ADAL" clId="{C3475A98-6052-4C3A-B4EF-7BDE3AF62E92}" dt="2020-01-03T17:50:57.297" v="2749" actId="20577"/>
          <ac:spMkLst>
            <pc:docMk/>
            <pc:sldMk cId="1640014963" sldId="320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B3BC8A42-947F-407F-87B6-0FF907F92684}"/>
    <pc:docChg chg="delSld">
      <pc:chgData name="Hinton,Pete" userId="d382e4c6-8a7c-4674-ac61-048e35580073" providerId="ADAL" clId="{B3BC8A42-947F-407F-87B6-0FF907F92684}" dt="2020-01-07T13:07:14.016" v="0" actId="47"/>
      <pc:docMkLst>
        <pc:docMk/>
      </pc:docMkLst>
      <pc:sldChg chg="del">
        <pc:chgData name="Hinton,Pete" userId="d382e4c6-8a7c-4674-ac61-048e35580073" providerId="ADAL" clId="{B3BC8A42-947F-407F-87B6-0FF907F92684}" dt="2020-01-07T13:07:14.016" v="0" actId="47"/>
        <pc:sldMkLst>
          <pc:docMk/>
          <pc:sldMk cId="365147019" sldId="324"/>
        </pc:sldMkLst>
      </pc:sldChg>
    </pc:docChg>
  </pc:docChgLst>
  <pc:docChgLst>
    <pc:chgData name="Hinton,Pete" userId="d382e4c6-8a7c-4674-ac61-048e35580073" providerId="ADAL" clId="{9D06BEF5-9A54-4E32-A264-D1FCC8E59829}"/>
    <pc:docChg chg="delSld">
      <pc:chgData name="Hinton,Pete" userId="d382e4c6-8a7c-4674-ac61-048e35580073" providerId="ADAL" clId="{9D06BEF5-9A54-4E32-A264-D1FCC8E59829}" dt="2021-01-11T17:36:35.006" v="1" actId="2696"/>
      <pc:docMkLst>
        <pc:docMk/>
      </pc:docMkLst>
      <pc:sldChg chg="del">
        <pc:chgData name="Hinton,Pete" userId="d382e4c6-8a7c-4674-ac61-048e35580073" providerId="ADAL" clId="{9D06BEF5-9A54-4E32-A264-D1FCC8E59829}" dt="2021-01-11T17:27:10.329" v="0" actId="2696"/>
        <pc:sldMkLst>
          <pc:docMk/>
          <pc:sldMk cId="1388591397" sldId="290"/>
        </pc:sldMkLst>
      </pc:sldChg>
      <pc:sldChg chg="del">
        <pc:chgData name="Hinton,Pete" userId="d382e4c6-8a7c-4674-ac61-048e35580073" providerId="ADAL" clId="{9D06BEF5-9A54-4E32-A264-D1FCC8E59829}" dt="2021-01-11T17:36:35.006" v="1" actId="2696"/>
        <pc:sldMkLst>
          <pc:docMk/>
          <pc:sldMk cId="3347577538" sldId="305"/>
        </pc:sldMkLst>
      </pc:sldChg>
    </pc:docChg>
  </pc:docChgLst>
  <pc:docChgLst>
    <pc:chgData name="Hinton,Pete" userId="d382e4c6-8a7c-4674-ac61-048e35580073" providerId="ADAL" clId="{F879E580-FF18-43A3-9A3F-B7066D994363}"/>
    <pc:docChg chg="custSel modSld">
      <pc:chgData name="Hinton,Pete" userId="d382e4c6-8a7c-4674-ac61-048e35580073" providerId="ADAL" clId="{F879E580-FF18-43A3-9A3F-B7066D994363}" dt="2020-01-03T18:34:21.136" v="652" actId="27636"/>
      <pc:docMkLst>
        <pc:docMk/>
      </pc:docMkLst>
      <pc:sldChg chg="modSp">
        <pc:chgData name="Hinton,Pete" userId="d382e4c6-8a7c-4674-ac61-048e35580073" providerId="ADAL" clId="{F879E580-FF18-43A3-9A3F-B7066D994363}" dt="2020-01-03T18:29:52.233" v="22" actId="20577"/>
        <pc:sldMkLst>
          <pc:docMk/>
          <pc:sldMk cId="333167220" sldId="282"/>
        </pc:sldMkLst>
        <pc:spChg chg="mod">
          <ac:chgData name="Hinton,Pete" userId="d382e4c6-8a7c-4674-ac61-048e35580073" providerId="ADAL" clId="{F879E580-FF18-43A3-9A3F-B7066D994363}" dt="2020-01-03T18:29:52.233" v="22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F879E580-FF18-43A3-9A3F-B7066D994363}" dt="2020-01-03T18:32:20.330" v="639" actId="14100"/>
        <pc:sldMkLst>
          <pc:docMk/>
          <pc:sldMk cId="909937391" sldId="289"/>
        </pc:sldMkLst>
        <pc:spChg chg="mod">
          <ac:chgData name="Hinton,Pete" userId="d382e4c6-8a7c-4674-ac61-048e35580073" providerId="ADAL" clId="{F879E580-FF18-43A3-9A3F-B7066D994363}" dt="2020-01-03T18:32:20.330" v="639" actId="14100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F879E580-FF18-43A3-9A3F-B7066D994363}" dt="2020-01-03T18:33:58.228" v="650" actId="20577"/>
        <pc:sldMkLst>
          <pc:docMk/>
          <pc:sldMk cId="1578401754" sldId="316"/>
        </pc:sldMkLst>
        <pc:spChg chg="mod">
          <ac:chgData name="Hinton,Pete" userId="d382e4c6-8a7c-4674-ac61-048e35580073" providerId="ADAL" clId="{F879E580-FF18-43A3-9A3F-B7066D994363}" dt="2020-01-03T18:33:58.228" v="650" actId="20577"/>
          <ac:spMkLst>
            <pc:docMk/>
            <pc:sldMk cId="1578401754" sldId="316"/>
            <ac:spMk id="5" creationId="{EE63E9F0-9A2F-4F10-9E61-F0F32F4D361F}"/>
          </ac:spMkLst>
        </pc:spChg>
      </pc:sldChg>
      <pc:sldChg chg="addSp delSp modSp">
        <pc:chgData name="Hinton,Pete" userId="d382e4c6-8a7c-4674-ac61-048e35580073" providerId="ADAL" clId="{F879E580-FF18-43A3-9A3F-B7066D994363}" dt="2020-01-03T18:33:10.314" v="645" actId="1076"/>
        <pc:sldMkLst>
          <pc:docMk/>
          <pc:sldMk cId="2995273854" sldId="317"/>
        </pc:sldMkLst>
        <pc:picChg chg="del">
          <ac:chgData name="Hinton,Pete" userId="d382e4c6-8a7c-4674-ac61-048e35580073" providerId="ADAL" clId="{F879E580-FF18-43A3-9A3F-B7066D994363}" dt="2020-01-03T18:32:31.756" v="640" actId="478"/>
          <ac:picMkLst>
            <pc:docMk/>
            <pc:sldMk cId="2995273854" sldId="317"/>
            <ac:picMk id="2" creationId="{4924488D-B29F-48FD-A5BC-CE4AE394918B}"/>
          </ac:picMkLst>
        </pc:picChg>
        <pc:picChg chg="add mod">
          <ac:chgData name="Hinton,Pete" userId="d382e4c6-8a7c-4674-ac61-048e35580073" providerId="ADAL" clId="{F879E580-FF18-43A3-9A3F-B7066D994363}" dt="2020-01-03T18:33:10.314" v="645" actId="1076"/>
          <ac:picMkLst>
            <pc:docMk/>
            <pc:sldMk cId="2995273854" sldId="317"/>
            <ac:picMk id="6" creationId="{72DCC1BB-515E-4111-84BD-206FA960A5C3}"/>
          </ac:picMkLst>
        </pc:picChg>
      </pc:sldChg>
      <pc:sldChg chg="addSp delSp modSp">
        <pc:chgData name="Hinton,Pete" userId="d382e4c6-8a7c-4674-ac61-048e35580073" providerId="ADAL" clId="{F879E580-FF18-43A3-9A3F-B7066D994363}" dt="2020-01-03T18:33:45.740" v="648" actId="1076"/>
        <pc:sldMkLst>
          <pc:docMk/>
          <pc:sldMk cId="632183716" sldId="319"/>
        </pc:sldMkLst>
        <pc:picChg chg="add del">
          <ac:chgData name="Hinton,Pete" userId="d382e4c6-8a7c-4674-ac61-048e35580073" providerId="ADAL" clId="{F879E580-FF18-43A3-9A3F-B7066D994363}" dt="2020-01-03T18:33:02.746" v="643"/>
          <ac:picMkLst>
            <pc:docMk/>
            <pc:sldMk cId="632183716" sldId="319"/>
            <ac:picMk id="2" creationId="{22A3C1E4-E987-422A-82D9-0E5FA53A4064}"/>
          </ac:picMkLst>
        </pc:picChg>
        <pc:picChg chg="del">
          <ac:chgData name="Hinton,Pete" userId="d382e4c6-8a7c-4674-ac61-048e35580073" providerId="ADAL" clId="{F879E580-FF18-43A3-9A3F-B7066D994363}" dt="2020-01-03T18:32:32.890" v="641" actId="478"/>
          <ac:picMkLst>
            <pc:docMk/>
            <pc:sldMk cId="632183716" sldId="319"/>
            <ac:picMk id="5" creationId="{7AB3E00A-B33A-4A34-9125-79097A3D15AD}"/>
          </ac:picMkLst>
        </pc:picChg>
        <pc:picChg chg="add mod">
          <ac:chgData name="Hinton,Pete" userId="d382e4c6-8a7c-4674-ac61-048e35580073" providerId="ADAL" clId="{F879E580-FF18-43A3-9A3F-B7066D994363}" dt="2020-01-03T18:33:45.740" v="648" actId="1076"/>
          <ac:picMkLst>
            <pc:docMk/>
            <pc:sldMk cId="632183716" sldId="319"/>
            <ac:picMk id="6" creationId="{7129A512-B007-41DD-A9B0-7382BD4C91E0}"/>
          </ac:picMkLst>
        </pc:picChg>
      </pc:sldChg>
      <pc:sldChg chg="modSp">
        <pc:chgData name="Hinton,Pete" userId="d382e4c6-8a7c-4674-ac61-048e35580073" providerId="ADAL" clId="{F879E580-FF18-43A3-9A3F-B7066D994363}" dt="2020-01-03T18:34:21.136" v="652" actId="27636"/>
        <pc:sldMkLst>
          <pc:docMk/>
          <pc:sldMk cId="1335640203" sldId="322"/>
        </pc:sldMkLst>
        <pc:spChg chg="mod">
          <ac:chgData name="Hinton,Pete" userId="d382e4c6-8a7c-4674-ac61-048e35580073" providerId="ADAL" clId="{F879E580-FF18-43A3-9A3F-B7066D994363}" dt="2020-01-03T18:34:21.136" v="652" actId="27636"/>
          <ac:spMkLst>
            <pc:docMk/>
            <pc:sldMk cId="1335640203" sldId="322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1BF917F1-5AC4-447B-AA3D-DDBF8C259237}"/>
    <pc:docChg chg="custSel delSld modSld">
      <pc:chgData name="Hinton,Pete" userId="d382e4c6-8a7c-4674-ac61-048e35580073" providerId="ADAL" clId="{1BF917F1-5AC4-447B-AA3D-DDBF8C259237}" dt="2021-01-10T22:26:25.745" v="60" actId="33524"/>
      <pc:docMkLst>
        <pc:docMk/>
      </pc:docMkLst>
      <pc:sldChg chg="modSp del mod">
        <pc:chgData name="Hinton,Pete" userId="d382e4c6-8a7c-4674-ac61-048e35580073" providerId="ADAL" clId="{1BF917F1-5AC4-447B-AA3D-DDBF8C259237}" dt="2021-01-10T22:21:01.345" v="16" actId="2696"/>
        <pc:sldMkLst>
          <pc:docMk/>
          <pc:sldMk cId="3649916460" sldId="283"/>
        </pc:sldMkLst>
        <pc:spChg chg="mod">
          <ac:chgData name="Hinton,Pete" userId="d382e4c6-8a7c-4674-ac61-048e35580073" providerId="ADAL" clId="{1BF917F1-5AC4-447B-AA3D-DDBF8C259237}" dt="2021-01-10T22:18:16.268" v="0" actId="1076"/>
          <ac:spMkLst>
            <pc:docMk/>
            <pc:sldMk cId="3649916460" sldId="283"/>
            <ac:spMk id="3" creationId="{A4C13FD3-339E-4386-9FFC-2F660C8D8C2C}"/>
          </ac:spMkLst>
        </pc:spChg>
        <pc:spChg chg="mod">
          <ac:chgData name="Hinton,Pete" userId="d382e4c6-8a7c-4674-ac61-048e35580073" providerId="ADAL" clId="{1BF917F1-5AC4-447B-AA3D-DDBF8C259237}" dt="2021-01-10T22:18:36.170" v="15" actId="20577"/>
          <ac:spMkLst>
            <pc:docMk/>
            <pc:sldMk cId="3649916460" sldId="283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1BF917F1-5AC4-447B-AA3D-DDBF8C259237}" dt="2021-01-10T22:21:04.349" v="17" actId="2696"/>
        <pc:sldMkLst>
          <pc:docMk/>
          <pc:sldMk cId="2243663236" sldId="284"/>
        </pc:sldMkLst>
      </pc:sldChg>
      <pc:sldChg chg="modSp mod">
        <pc:chgData name="Hinton,Pete" userId="d382e4c6-8a7c-4674-ac61-048e35580073" providerId="ADAL" clId="{1BF917F1-5AC4-447B-AA3D-DDBF8C259237}" dt="2021-01-10T22:21:13.268" v="20" actId="1076"/>
        <pc:sldMkLst>
          <pc:docMk/>
          <pc:sldMk cId="909937391" sldId="289"/>
        </pc:sldMkLst>
        <pc:spChg chg="mod">
          <ac:chgData name="Hinton,Pete" userId="d382e4c6-8a7c-4674-ac61-048e35580073" providerId="ADAL" clId="{1BF917F1-5AC4-447B-AA3D-DDBF8C259237}" dt="2021-01-10T22:21:13.268" v="20" actId="1076"/>
          <ac:spMkLst>
            <pc:docMk/>
            <pc:sldMk cId="909937391" sldId="289"/>
            <ac:spMk id="3" creationId="{A4C13FD3-339E-4386-9FFC-2F660C8D8C2C}"/>
          </ac:spMkLst>
        </pc:spChg>
      </pc:sldChg>
      <pc:sldChg chg="modSp mod">
        <pc:chgData name="Hinton,Pete" userId="d382e4c6-8a7c-4674-ac61-048e35580073" providerId="ADAL" clId="{1BF917F1-5AC4-447B-AA3D-DDBF8C259237}" dt="2021-01-10T22:21:56.513" v="32" actId="1076"/>
        <pc:sldMkLst>
          <pc:docMk/>
          <pc:sldMk cId="1388591397" sldId="290"/>
        </pc:sldMkLst>
        <pc:spChg chg="mod">
          <ac:chgData name="Hinton,Pete" userId="d382e4c6-8a7c-4674-ac61-048e35580073" providerId="ADAL" clId="{1BF917F1-5AC4-447B-AA3D-DDBF8C259237}" dt="2021-01-10T22:21:54.293" v="31" actId="1076"/>
          <ac:spMkLst>
            <pc:docMk/>
            <pc:sldMk cId="1388591397" sldId="290"/>
            <ac:spMk id="3" creationId="{A4C13FD3-339E-4386-9FFC-2F660C8D8C2C}"/>
          </ac:spMkLst>
        </pc:spChg>
        <pc:spChg chg="mod">
          <ac:chgData name="Hinton,Pete" userId="d382e4c6-8a7c-4674-ac61-048e35580073" providerId="ADAL" clId="{1BF917F1-5AC4-447B-AA3D-DDBF8C259237}" dt="2021-01-10T22:21:56.513" v="32" actId="1076"/>
          <ac:spMkLst>
            <pc:docMk/>
            <pc:sldMk cId="1388591397" sldId="290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1BF917F1-5AC4-447B-AA3D-DDBF8C259237}" dt="2021-01-10T22:21:49.850" v="30" actId="1076"/>
        <pc:sldMkLst>
          <pc:docMk/>
          <pc:sldMk cId="3347577538" sldId="305"/>
        </pc:sldMkLst>
        <pc:spChg chg="mod">
          <ac:chgData name="Hinton,Pete" userId="d382e4c6-8a7c-4674-ac61-048e35580073" providerId="ADAL" clId="{1BF917F1-5AC4-447B-AA3D-DDBF8C259237}" dt="2021-01-10T22:21:49.850" v="30" actId="1076"/>
          <ac:spMkLst>
            <pc:docMk/>
            <pc:sldMk cId="3347577538" sldId="305"/>
            <ac:spMk id="3" creationId="{A4C13FD3-339E-4386-9FFC-2F660C8D8C2C}"/>
          </ac:spMkLst>
        </pc:spChg>
        <pc:spChg chg="mod">
          <ac:chgData name="Hinton,Pete" userId="d382e4c6-8a7c-4674-ac61-048e35580073" providerId="ADAL" clId="{1BF917F1-5AC4-447B-AA3D-DDBF8C259237}" dt="2021-01-10T22:21:47.319" v="29" actId="1076"/>
          <ac:spMkLst>
            <pc:docMk/>
            <pc:sldMk cId="3347577538" sldId="305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1BF917F1-5AC4-447B-AA3D-DDBF8C259237}" dt="2021-01-10T22:21:08.230" v="18" actId="2696"/>
        <pc:sldMkLst>
          <pc:docMk/>
          <pc:sldMk cId="2739892101" sldId="306"/>
        </pc:sldMkLst>
      </pc:sldChg>
      <pc:sldChg chg="del">
        <pc:chgData name="Hinton,Pete" userId="d382e4c6-8a7c-4674-ac61-048e35580073" providerId="ADAL" clId="{1BF917F1-5AC4-447B-AA3D-DDBF8C259237}" dt="2021-01-10T22:21:10.123" v="19" actId="2696"/>
        <pc:sldMkLst>
          <pc:docMk/>
          <pc:sldMk cId="1288145345" sldId="307"/>
        </pc:sldMkLst>
      </pc:sldChg>
      <pc:sldChg chg="del">
        <pc:chgData name="Hinton,Pete" userId="d382e4c6-8a7c-4674-ac61-048e35580073" providerId="ADAL" clId="{1BF917F1-5AC4-447B-AA3D-DDBF8C259237}" dt="2021-01-10T22:25:47.546" v="47" actId="2696"/>
        <pc:sldMkLst>
          <pc:docMk/>
          <pc:sldMk cId="1578401754" sldId="316"/>
        </pc:sldMkLst>
      </pc:sldChg>
      <pc:sldChg chg="del">
        <pc:chgData name="Hinton,Pete" userId="d382e4c6-8a7c-4674-ac61-048e35580073" providerId="ADAL" clId="{1BF917F1-5AC4-447B-AA3D-DDBF8C259237}" dt="2021-01-10T22:22:08.996" v="33" actId="2696"/>
        <pc:sldMkLst>
          <pc:docMk/>
          <pc:sldMk cId="2995273854" sldId="317"/>
        </pc:sldMkLst>
      </pc:sldChg>
      <pc:sldChg chg="modSp mod">
        <pc:chgData name="Hinton,Pete" userId="d382e4c6-8a7c-4674-ac61-048e35580073" providerId="ADAL" clId="{1BF917F1-5AC4-447B-AA3D-DDBF8C259237}" dt="2021-01-10T22:26:25.745" v="60" actId="33524"/>
        <pc:sldMkLst>
          <pc:docMk/>
          <pc:sldMk cId="1540624116" sldId="318"/>
        </pc:sldMkLst>
        <pc:spChg chg="mod">
          <ac:chgData name="Hinton,Pete" userId="d382e4c6-8a7c-4674-ac61-048e35580073" providerId="ADAL" clId="{1BF917F1-5AC4-447B-AA3D-DDBF8C259237}" dt="2021-01-10T22:22:12.514" v="34" actId="1076"/>
          <ac:spMkLst>
            <pc:docMk/>
            <pc:sldMk cId="1540624116" sldId="318"/>
            <ac:spMk id="3" creationId="{A4C13FD3-339E-4386-9FFC-2F660C8D8C2C}"/>
          </ac:spMkLst>
        </pc:spChg>
        <pc:spChg chg="mod">
          <ac:chgData name="Hinton,Pete" userId="d382e4c6-8a7c-4674-ac61-048e35580073" providerId="ADAL" clId="{1BF917F1-5AC4-447B-AA3D-DDBF8C259237}" dt="2021-01-10T22:26:25.745" v="60" actId="33524"/>
          <ac:spMkLst>
            <pc:docMk/>
            <pc:sldMk cId="1540624116" sldId="318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1BF917F1-5AC4-447B-AA3D-DDBF8C259237}" dt="2021-01-10T22:22:59.496" v="45" actId="2696"/>
        <pc:sldMkLst>
          <pc:docMk/>
          <pc:sldMk cId="632183716" sldId="319"/>
        </pc:sldMkLst>
      </pc:sldChg>
      <pc:sldChg chg="del">
        <pc:chgData name="Hinton,Pete" userId="d382e4c6-8a7c-4674-ac61-048e35580073" providerId="ADAL" clId="{1BF917F1-5AC4-447B-AA3D-DDBF8C259237}" dt="2021-01-10T22:22:23.809" v="35" actId="2696"/>
        <pc:sldMkLst>
          <pc:docMk/>
          <pc:sldMk cId="1640014963" sldId="320"/>
        </pc:sldMkLst>
      </pc:sldChg>
      <pc:sldChg chg="del">
        <pc:chgData name="Hinton,Pete" userId="d382e4c6-8a7c-4674-ac61-048e35580073" providerId="ADAL" clId="{1BF917F1-5AC4-447B-AA3D-DDBF8C259237}" dt="2021-01-10T22:23:03.457" v="46" actId="2696"/>
        <pc:sldMkLst>
          <pc:docMk/>
          <pc:sldMk cId="2360003306" sldId="321"/>
        </pc:sldMkLst>
      </pc:sldChg>
      <pc:sldChg chg="del">
        <pc:chgData name="Hinton,Pete" userId="d382e4c6-8a7c-4674-ac61-048e35580073" providerId="ADAL" clId="{1BF917F1-5AC4-447B-AA3D-DDBF8C259237}" dt="2021-01-10T22:23:03.457" v="46" actId="2696"/>
        <pc:sldMkLst>
          <pc:docMk/>
          <pc:sldMk cId="1335640203" sldId="322"/>
        </pc:sldMkLst>
      </pc:sldChg>
      <pc:sldChg chg="del">
        <pc:chgData name="Hinton,Pete" userId="d382e4c6-8a7c-4674-ac61-048e35580073" providerId="ADAL" clId="{1BF917F1-5AC4-447B-AA3D-DDBF8C259237}" dt="2021-01-10T22:21:24.341" v="21" actId="2696"/>
        <pc:sldMkLst>
          <pc:docMk/>
          <pc:sldMk cId="3222645346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0D05F-992B-4FE6-B472-3DAFF6A0B53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A67F1-470B-4B83-99B9-04981A185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4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0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767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9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1835350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149997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3372199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1311295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3020282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963258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1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9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1C25F9-5CB7-4C9E-9325-E430B4116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7933" y="496866"/>
            <a:ext cx="8037094" cy="595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E226D-A332-4A92-A1D8-DC92F59318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94538-7FC3-4963-B47D-133E3407E481}"/>
              </a:ext>
            </a:extLst>
          </p:cNvPr>
          <p:cNvSpPr txBox="1"/>
          <p:nvPr userDrawn="1"/>
        </p:nvSpPr>
        <p:spPr>
          <a:xfrm>
            <a:off x="868680" y="319152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Nova Scotia.</a:t>
            </a:r>
            <a:b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We’re all over that.</a:t>
            </a:r>
          </a:p>
        </p:txBody>
      </p:sp>
    </p:spTree>
    <p:extLst>
      <p:ext uri="{BB962C8B-B14F-4D97-AF65-F5344CB8AC3E}">
        <p14:creationId xmlns:p14="http://schemas.microsoft.com/office/powerpoint/2010/main" val="2305867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66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Primary</a:t>
            </a:r>
          </a:p>
          <a:p>
            <a:r>
              <a:rPr lang="en-US"/>
              <a:t>brand</a:t>
            </a:r>
          </a:p>
          <a:p>
            <a:r>
              <a:rPr lang="en-US" err="1"/>
              <a:t>colours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Seconday</a:t>
            </a:r>
            <a:endParaRPr lang="en-US"/>
          </a:p>
          <a:p>
            <a:r>
              <a:rPr lang="en-US"/>
              <a:t>brand</a:t>
            </a:r>
          </a:p>
          <a:p>
            <a:r>
              <a:rPr lang="en-US" err="1"/>
              <a:t>colours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21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11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2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26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85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2161924" y="2459504"/>
            <a:ext cx="3554819" cy="1938992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OSYS2022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Linux Scripting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87" y="199002"/>
            <a:ext cx="5632311" cy="615553"/>
          </a:xfrm>
        </p:spPr>
        <p:txBody>
          <a:bodyPr/>
          <a:lstStyle/>
          <a:p>
            <a:r>
              <a:rPr lang="en-US" dirty="0"/>
              <a:t>Course Introduction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687" y="814555"/>
            <a:ext cx="10298097" cy="51334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Description</a:t>
            </a:r>
          </a:p>
          <a:p>
            <a:r>
              <a:rPr lang="en-US" sz="2200" dirty="0"/>
              <a:t>This course builds on the basics of the Unix operating system. Learners will learn the core utilities to work productively in a Linux environment and desktop command line skills. 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200" b="1" dirty="0"/>
              <a:t>Outcomes</a:t>
            </a:r>
          </a:p>
          <a:p>
            <a:pPr marL="0" indent="0">
              <a:buNone/>
            </a:pPr>
            <a:r>
              <a:rPr lang="en-US" sz="2200" dirty="0"/>
              <a:t>Learners are required to successfully complete each course outcome. In keeping with NSCC’s approach to portfolio learning, learners will have demonstrated the ability to:</a:t>
            </a:r>
          </a:p>
          <a:p>
            <a:r>
              <a:rPr lang="en-US" sz="2200" dirty="0"/>
              <a:t>1. Implement management and configuration settings in a Linux environment</a:t>
            </a:r>
          </a:p>
          <a:p>
            <a:r>
              <a:rPr lang="en-US" sz="2200" dirty="0"/>
              <a:t>2. Apply command line syntax and skills required to manage a Linux system</a:t>
            </a:r>
          </a:p>
          <a:p>
            <a:r>
              <a:rPr lang="en-US" sz="2200" dirty="0"/>
              <a:t>3. Secure a Linux environment using scripting to manage users, groups and process creation</a:t>
            </a:r>
          </a:p>
          <a:p>
            <a:r>
              <a:rPr lang="en-US" sz="2200" dirty="0"/>
              <a:t>4. Create and implement a Certification Authority for a client/server environment</a:t>
            </a:r>
          </a:p>
          <a:p>
            <a:r>
              <a:rPr lang="en-US" sz="2200" dirty="0"/>
              <a:t>5. Create and configure a VPN on a Linux system working as a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3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57" y="295869"/>
            <a:ext cx="3785652" cy="615553"/>
          </a:xfrm>
        </p:spPr>
        <p:txBody>
          <a:bodyPr/>
          <a:lstStyle/>
          <a:p>
            <a:r>
              <a:rPr lang="en-US" dirty="0"/>
              <a:t>Course Format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356" y="1208786"/>
            <a:ext cx="10892311" cy="459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The course is broken into four modules. The first three modules are approximately two-to-three weeks in length, with the project module being five weeks in length: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Module 1: Command Line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Module 2: Basic Scripting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Module 3: Advanced Scripting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Module 4: Scripting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7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721" y="245001"/>
            <a:ext cx="2969724" cy="615553"/>
          </a:xfrm>
        </p:spPr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721" y="1094880"/>
            <a:ext cx="10888825" cy="5335888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1x Assignment (10% of final grade)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Assignment 1: Command Line</a:t>
            </a:r>
          </a:p>
          <a:p>
            <a:r>
              <a:rPr lang="en-US" sz="2400" dirty="0">
                <a:sym typeface="Wingdings" panose="05000000000000000000" pitchFamily="2" charset="2"/>
              </a:rPr>
              <a:t>2x Assignments (25% each of final grade)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Assignment 2: Basic Scripting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Assignment 3: Advanced Scripting</a:t>
            </a:r>
          </a:p>
          <a:p>
            <a:r>
              <a:rPr lang="en-US" sz="2400" dirty="0">
                <a:sym typeface="Wingdings" panose="05000000000000000000" pitchFamily="2" charset="2"/>
              </a:rPr>
              <a:t>1x Project (40% of final grade)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Project includes one checkpoint deadline (15% of project grade)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6241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A75FC7B6BF7C498CD7B3EAD8D4130F" ma:contentTypeVersion="11" ma:contentTypeDescription="Create a new document." ma:contentTypeScope="" ma:versionID="8dd7008fad156825b52d70eb67376954">
  <xsd:schema xmlns:xsd="http://www.w3.org/2001/XMLSchema" xmlns:xs="http://www.w3.org/2001/XMLSchema" xmlns:p="http://schemas.microsoft.com/office/2006/metadata/properties" xmlns:ns3="1cbb6d17-cf84-4448-90bc-9c37ac7b8820" xmlns:ns4="2b3f11d3-e06f-483e-85d2-fc50beb488a5" targetNamespace="http://schemas.microsoft.com/office/2006/metadata/properties" ma:root="true" ma:fieldsID="549d7de20356392ea70d6bae20f6d110" ns3:_="" ns4:_="">
    <xsd:import namespace="1cbb6d17-cf84-4448-90bc-9c37ac7b8820"/>
    <xsd:import namespace="2b3f11d3-e06f-483e-85d2-fc50beb488a5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Locatio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bb6d17-cf84-4448-90bc-9c37ac7b8820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f11d3-e06f-483e-85d2-fc50beb488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B9DA7D-F320-4C1E-ABED-F8F017228F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C73680-D899-4E26-AADD-FE89F9F70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bb6d17-cf84-4448-90bc-9c37ac7b8820"/>
    <ds:schemaRef ds:uri="2b3f11d3-e06f-483e-85d2-fc50beb488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561AD-7F8F-4F14-AE5E-C7E1E0EDA9E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247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Course Introduction </vt:lpstr>
      <vt:lpstr>Course Format </vt:lpstr>
      <vt:lpstr>Evaluations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Hinton,Pete</dc:creator>
  <cp:lastModifiedBy>Hinton,Pete</cp:lastModifiedBy>
  <cp:revision>1</cp:revision>
  <dcterms:created xsi:type="dcterms:W3CDTF">2019-08-22T13:37:51Z</dcterms:created>
  <dcterms:modified xsi:type="dcterms:W3CDTF">2022-01-08T13:35:31Z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0x0101000CA75FC7B6BF7C498CD7B3EAD8D4130F</vt:lpwstr>
  </property>
</Properties>
</file>